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66" r:id="rId3"/>
    <p:sldId id="265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ADB9-7BA2-41DE-ABAE-10BC3EE4748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6495-0366-48FA-8B38-60F8610CFC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31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51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8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60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4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7229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4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5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17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1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1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9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6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7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9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1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28" y="2399824"/>
            <a:ext cx="7385685" cy="3052286"/>
          </a:xfrm>
        </p:spPr>
        <p:txBody>
          <a:bodyPr/>
          <a:lstStyle/>
          <a:p>
            <a:pPr marL="342900" lvl="1" indent="0" algn="ctr" defTabSz="342900" fontAlgn="base">
              <a:buNone/>
              <a:defRPr/>
            </a:pPr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97733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115" y="256178"/>
            <a:ext cx="5879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116631" y="1698766"/>
            <a:ext cx="108732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648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" y="196850"/>
            <a:ext cx="1404938" cy="84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8" y="1727836"/>
            <a:ext cx="7286149" cy="27527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15276" y="252458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07656" y="312275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15276" y="3731724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5019" y="252458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5019" y="312275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5019" y="3732531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84281" y="2525396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69041" y="3123566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84281" y="3732531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6939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449" y="523240"/>
            <a:ext cx="6282214" cy="226822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80524" y="3645024"/>
            <a:ext cx="2751316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14 - 4 - 3 = 7</a:t>
            </a:r>
          </a:p>
          <a:p>
            <a:pPr algn="ctr"/>
            <a:r>
              <a:rPr lang="en-US" sz="4000" dirty="0"/>
              <a:t>14 - 7 = 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275856" y="3645024"/>
            <a:ext cx="2808311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12 - 2 - 6 = 4</a:t>
            </a:r>
          </a:p>
          <a:p>
            <a:pPr algn="ctr"/>
            <a:r>
              <a:rPr lang="en-US" sz="4000" dirty="0"/>
              <a:t>12 - 8 = 4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314123" y="3645024"/>
            <a:ext cx="2722373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16 - 6 - 3 = 7</a:t>
            </a:r>
          </a:p>
          <a:p>
            <a:pPr algn="ctr"/>
            <a:r>
              <a:rPr lang="en-US" sz="4000" dirty="0"/>
              <a:t>16 - 9 = 7</a:t>
            </a:r>
          </a:p>
        </p:txBody>
      </p:sp>
    </p:spTree>
    <p:extLst>
      <p:ext uri="{BB962C8B-B14F-4D97-AF65-F5344CB8AC3E}">
        <p14:creationId xmlns:p14="http://schemas.microsoft.com/office/powerpoint/2010/main" val="30444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02155"/>
            <a:ext cx="8208912" cy="46390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91680" y="5085184"/>
            <a:ext cx="5611886" cy="13944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12 - 9 = 3 (</a:t>
            </a:r>
            <a:r>
              <a:rPr lang="en-US" sz="2800" dirty="0" err="1"/>
              <a:t>bạn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3 </a:t>
            </a:r>
            <a:r>
              <a:rPr lang="en-US" sz="2800" dirty="0" err="1"/>
              <a:t>bạn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7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7" y="1287781"/>
            <a:ext cx="7974196" cy="350937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75856" y="2636912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8716" y="3571250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05056" y="2564904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5056" y="3643258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852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3810" y="260648"/>
            <a:ext cx="6396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632531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</Words>
  <Application>Microsoft Office PowerPoint</Application>
  <PresentationFormat>On-screen Show (4:3)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DELLL</dc:creator>
  <cp:lastModifiedBy>Việt Anh</cp:lastModifiedBy>
  <cp:revision>6</cp:revision>
  <dcterms:created xsi:type="dcterms:W3CDTF">2021-08-09T13:55:51Z</dcterms:created>
  <dcterms:modified xsi:type="dcterms:W3CDTF">2021-10-20T08:57:08Z</dcterms:modified>
</cp:coreProperties>
</file>